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1103-CFFF-4786-9F34-948F19419FA8}" type="datetimeFigureOut">
              <a:rPr lang="tr-TR" smtClean="0"/>
              <a:t>28.04.2025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D82F-4A65-417F-A258-D66C27E2F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5949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1103-CFFF-4786-9F34-948F19419FA8}" type="datetimeFigureOut">
              <a:rPr lang="tr-TR" smtClean="0"/>
              <a:t>28.04.2025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D82F-4A65-417F-A258-D66C27E2F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65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1103-CFFF-4786-9F34-948F19419FA8}" type="datetimeFigureOut">
              <a:rPr lang="tr-TR" smtClean="0"/>
              <a:t>28.04.2025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D82F-4A65-417F-A258-D66C27E2F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652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1103-CFFF-4786-9F34-948F19419FA8}" type="datetimeFigureOut">
              <a:rPr lang="tr-TR" smtClean="0"/>
              <a:t>28.04.2025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D82F-4A65-417F-A258-D66C27E2F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438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1103-CFFF-4786-9F34-948F19419FA8}" type="datetimeFigureOut">
              <a:rPr lang="tr-TR" smtClean="0"/>
              <a:t>28.04.2025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D82F-4A65-417F-A258-D66C27E2F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317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1103-CFFF-4786-9F34-948F19419FA8}" type="datetimeFigureOut">
              <a:rPr lang="tr-TR" smtClean="0"/>
              <a:t>28.04.2025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D82F-4A65-417F-A258-D66C27E2F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24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1103-CFFF-4786-9F34-948F19419FA8}" type="datetimeFigureOut">
              <a:rPr lang="tr-TR" smtClean="0"/>
              <a:t>28.04.2025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D82F-4A65-417F-A258-D66C27E2F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342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1103-CFFF-4786-9F34-948F19419FA8}" type="datetimeFigureOut">
              <a:rPr lang="tr-TR" smtClean="0"/>
              <a:t>28.04.2025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D82F-4A65-417F-A258-D66C27E2F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924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1103-CFFF-4786-9F34-948F19419FA8}" type="datetimeFigureOut">
              <a:rPr lang="tr-TR" smtClean="0"/>
              <a:t>28.04.2025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D82F-4A65-417F-A258-D66C27E2F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61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1103-CFFF-4786-9F34-948F19419FA8}" type="datetimeFigureOut">
              <a:rPr lang="tr-TR" smtClean="0"/>
              <a:t>28.04.2025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D82F-4A65-417F-A258-D66C27E2F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41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1103-CFFF-4786-9F34-948F19419FA8}" type="datetimeFigureOut">
              <a:rPr lang="tr-TR" smtClean="0"/>
              <a:t>28.04.2025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D82F-4A65-417F-A258-D66C27E2F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51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21103-CFFF-4786-9F34-948F19419FA8}" type="datetimeFigureOut">
              <a:rPr lang="tr-TR" smtClean="0"/>
              <a:t>28.04.2025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6D82F-4A65-417F-A258-D66C27E2F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7012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90599" y="176127"/>
            <a:ext cx="116205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400" b="1" cap="all" dirty="0"/>
              <a:t>6136 Sayılı Kanun Kapsamındaki Ateşli Silahlar Ruhsat Faaliyetleri</a:t>
            </a:r>
            <a:endParaRPr lang="tr-TR" sz="1400" dirty="0"/>
          </a:p>
          <a:p>
            <a:pPr algn="just"/>
            <a:r>
              <a:rPr lang="tr-TR" sz="1400" b="1" dirty="0"/>
              <a:t>a) </a:t>
            </a:r>
            <a:r>
              <a:rPr lang="tr-TR" sz="1400" dirty="0"/>
              <a:t>6136 Sayılı Ateşli Silahlar ve Bıçaklar İle Diğer Aletler Hakkındaki Kanunun Uygulamasını Gösteren 91/1779 Karar Sayılı Yönetmelik.</a:t>
            </a:r>
          </a:p>
          <a:p>
            <a:pPr algn="just"/>
            <a:r>
              <a:rPr lang="tr-TR" sz="1400" b="1" dirty="0"/>
              <a:t>b)</a:t>
            </a:r>
            <a:r>
              <a:rPr lang="tr-TR" sz="1400" dirty="0"/>
              <a:t> Bu yönetmelik; Kanun kapsamındaki silahlarla ilgili ruhsatların düzenlenmesini, yenilenmesini, iptalini, kayıt ve tescil işlemlerini kapsar.</a:t>
            </a:r>
          </a:p>
          <a:p>
            <a:pPr algn="just"/>
            <a:r>
              <a:rPr lang="tr-TR" sz="1400" b="1" cap="all" dirty="0" smtClean="0"/>
              <a:t>2521 </a:t>
            </a:r>
            <a:r>
              <a:rPr lang="tr-TR" sz="1400" b="1" cap="all" dirty="0"/>
              <a:t>SAYILI KANUN Kapsamında Ruhsat İşlemleri</a:t>
            </a:r>
            <a:endParaRPr lang="tr-TR" sz="1400" dirty="0"/>
          </a:p>
          <a:p>
            <a:pPr algn="just"/>
            <a:r>
              <a:rPr lang="tr-TR" sz="1400" b="1" dirty="0"/>
              <a:t>a)</a:t>
            </a:r>
            <a:r>
              <a:rPr lang="tr-TR" sz="1400" dirty="0"/>
              <a:t> 2521 Sayılı Avda ve Sporda Kullanılan Tüfekler, Nişan Tabancaları ve Av Bıçaklarının Yapımı, Alımı, Satımı ve Bulundurulmasına Dair Kanunun Uygulanmasına İlişkin Açıklamalı Yönetmelik.</a:t>
            </a:r>
          </a:p>
          <a:p>
            <a:pPr algn="just"/>
            <a:r>
              <a:rPr lang="tr-TR" sz="1400" b="1" dirty="0"/>
              <a:t> b) </a:t>
            </a:r>
            <a:r>
              <a:rPr lang="tr-TR" sz="1400" dirty="0"/>
              <a:t>Bu yönetmelik; 2521 sayılı Kanun kapsamına giren tüfeklerin alımı, satımı, bulundurulması ve bunlar için düzenlenecek belge ve  kayıtların tesisiyle ilgili esas ve usulleri kapsar.</a:t>
            </a:r>
          </a:p>
          <a:p>
            <a:pPr algn="just"/>
            <a:r>
              <a:rPr lang="tr-TR" sz="1400" b="1" cap="all" dirty="0"/>
              <a:t>Silah Ruhsat Yetki Devri</a:t>
            </a:r>
            <a:endParaRPr lang="tr-TR" sz="1400" dirty="0"/>
          </a:p>
          <a:p>
            <a:pPr algn="just"/>
            <a:r>
              <a:rPr lang="tr-TR" sz="1400" dirty="0"/>
              <a:t>Konya Valilik İmza Yetkileri Yönergesince;  31 Ocak 2024 tarihinden itibaren ikamet ettikleri ilçelerde bulunan İlçe Jandarma Silah Ruhsat Kısımlarına, ( 6136 Sayılı Ateşli Silahlar ve Bıçaklar İle Diğer Aletler Hakkındaki Kanunun Uygulamasını Gösteren 91/1779 Karar Sayılı Yönetmelik. esaslarına göre  Bulundurma, Kamu Görevlisi, Emekli Kamu Görevlisi ve Yivli Av Tüfekleri)'yapılan </a:t>
            </a:r>
            <a:r>
              <a:rPr lang="tr-TR" sz="1400" dirty="0" smtClean="0"/>
              <a:t>başvurulara </a:t>
            </a:r>
            <a:r>
              <a:rPr lang="tr-TR" sz="1400" dirty="0"/>
              <a:t>silah ruhsatı verilmeye başlanmıştır.</a:t>
            </a:r>
            <a:endParaRPr lang="tr-TR" dirty="0"/>
          </a:p>
          <a:p>
            <a:pPr algn="just"/>
            <a:endParaRPr lang="tr-TR" dirty="0"/>
          </a:p>
        </p:txBody>
      </p:sp>
      <p:pic>
        <p:nvPicPr>
          <p:cNvPr id="4" name="Resim 3" descr="Ekran Kırpm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189" y="3130782"/>
            <a:ext cx="7281949" cy="336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469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Ekran Kırpm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033" y="534921"/>
            <a:ext cx="9010996" cy="439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916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197</Words>
  <Application>Microsoft Office PowerPoint</Application>
  <PresentationFormat>Geniş ekran</PresentationFormat>
  <Paragraphs>8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Company>JANDARMA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RAMAZAN ÇELİK</dc:creator>
  <cp:lastModifiedBy>ERDAL BÜLBÜL</cp:lastModifiedBy>
  <cp:revision>8</cp:revision>
  <dcterms:created xsi:type="dcterms:W3CDTF">2025-04-22T12:13:22Z</dcterms:created>
  <dcterms:modified xsi:type="dcterms:W3CDTF">2025-04-28T10:54:17Z</dcterms:modified>
</cp:coreProperties>
</file>